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7"/>
  </p:notesMasterIdLst>
  <p:sldIdLst>
    <p:sldId id="259" r:id="rId2"/>
    <p:sldId id="275" r:id="rId3"/>
    <p:sldId id="278" r:id="rId4"/>
    <p:sldId id="279" r:id="rId5"/>
    <p:sldId id="28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0099"/>
    <a:srgbClr val="CC0000"/>
    <a:srgbClr val="99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6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B6D584-1ABE-4963-A7B1-FCF6D8EB1A5D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06531F-7629-4E95-8148-522F6F2681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06531F-7629-4E95-8148-522F6F2681C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20868"/>
            <a:ext cx="91440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hi-IN" sz="8000" b="1" dirty="0">
                <a:ln/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saah" pitchFamily="34" charset="0"/>
                <a:ea typeface="Times New Roman" pitchFamily="18" charset="0"/>
                <a:cs typeface="Utsaah" pitchFamily="34" charset="0"/>
              </a:rPr>
              <a:t>सैनिक  स्कूल गोपालगंज</a:t>
            </a:r>
            <a:endParaRPr lang="en-US" sz="8000" b="1" dirty="0">
              <a:ln/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WordArt 8"/>
          <p:cNvSpPr>
            <a:spLocks noChangeArrowheads="1" noChangeShapeType="1" noTextEdit="1"/>
          </p:cNvSpPr>
          <p:nvPr/>
        </p:nvSpPr>
        <p:spPr bwMode="auto">
          <a:xfrm>
            <a:off x="685800" y="1447800"/>
            <a:ext cx="7162800" cy="35052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991561"/>
              </a:avLst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US" sz="28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 descr="D:\flex\BASKETBALL\Basketball 2018\Transparen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399" y="73152"/>
            <a:ext cx="914401" cy="1069848"/>
          </a:xfrm>
          <a:prstGeom prst="rect">
            <a:avLst/>
          </a:prstGeom>
          <a:noFill/>
        </p:spPr>
      </p:pic>
      <p:pic>
        <p:nvPicPr>
          <p:cNvPr id="1030" name="Picture 6" descr="D:\School Certificate\imageedit_1_8905217465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" y="73025"/>
            <a:ext cx="1069975" cy="1069975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0" y="5105400"/>
            <a:ext cx="8153400" cy="1754326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hi-IN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हिन्दी </a:t>
            </a:r>
          </a:p>
          <a:p>
            <a:pPr algn="ctr"/>
            <a:r>
              <a:rPr lang="hi-IN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कक्षा -</a:t>
            </a:r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VI</a:t>
            </a:r>
            <a:endParaRPr lang="hi-IN" sz="3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hi-IN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hi-IN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वसंत-जो देखकर भी नहीं देखते)</a:t>
            </a:r>
            <a:endParaRPr lang="en-US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AutoShape 2" descr="Image result for deba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AutoShape 4" descr="Image result for deba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6" descr="Image result for deba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AutoShape 8" descr="Image result for deba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3" name="Picture 12" descr="1 ONLINE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1447800"/>
            <a:ext cx="81534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908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yntbe\Desktop\PP-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0" y="0"/>
            <a:ext cx="81534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yntbe\Desktop\PP-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0" y="0"/>
            <a:ext cx="81534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yntbe\Desktop\PP-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0" y="0"/>
            <a:ext cx="81534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yntbe\Desktop\PP-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0" y="0"/>
            <a:ext cx="81534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1049</TotalTime>
  <Words>16</Words>
  <Application>Microsoft Office PowerPoint</Application>
  <PresentationFormat>On-screen Show (4:3)</PresentationFormat>
  <Paragraphs>5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Opulent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ssgj</dc:creator>
  <cp:lastModifiedBy>cyntbe</cp:lastModifiedBy>
  <cp:revision>117</cp:revision>
  <dcterms:created xsi:type="dcterms:W3CDTF">2006-08-16T00:00:00Z</dcterms:created>
  <dcterms:modified xsi:type="dcterms:W3CDTF">2020-10-28T09:34:38Z</dcterms:modified>
</cp:coreProperties>
</file>